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9" r:id="rId4"/>
    <p:sldId id="258" r:id="rId5"/>
    <p:sldId id="281" r:id="rId6"/>
    <p:sldId id="282" r:id="rId7"/>
    <p:sldId id="259" r:id="rId8"/>
    <p:sldId id="261" r:id="rId9"/>
    <p:sldId id="266" r:id="rId10"/>
    <p:sldId id="263" r:id="rId11"/>
    <p:sldId id="264" r:id="rId12"/>
    <p:sldId id="265" r:id="rId13"/>
    <p:sldId id="267" r:id="rId14"/>
    <p:sldId id="268" r:id="rId15"/>
    <p:sldId id="269" r:id="rId16"/>
    <p:sldId id="270" r:id="rId17"/>
    <p:sldId id="271" r:id="rId18"/>
    <p:sldId id="272" r:id="rId19"/>
    <p:sldId id="283" r:id="rId20"/>
    <p:sldId id="273" r:id="rId21"/>
    <p:sldId id="27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 autoAdjust="0"/>
    <p:restoredTop sz="94660"/>
  </p:normalViewPr>
  <p:slideViewPr>
    <p:cSldViewPr>
      <p:cViewPr varScale="1">
        <p:scale>
          <a:sx n="52" d="100"/>
          <a:sy n="52" d="100"/>
        </p:scale>
        <p:origin x="189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nachalo4ka.ru/wp-content/uploads/2014/11/zimnie-novogodnie-fonyi-500x3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764704"/>
            <a:ext cx="7772400" cy="1470025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  <a:cs typeface="MV Boli" pitchFamily="2" charset="0"/>
              </a:rPr>
              <a:t>Зимняя сказка </a:t>
            </a:r>
            <a:b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  <a:cs typeface="MV Boli" pitchFamily="2" charset="0"/>
              </a:rPr>
            </a:b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  <a:cs typeface="MV Boli" pitchFamily="2" charset="0"/>
              </a:rPr>
              <a:t>группы №10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Segoe Script" pitchFamily="34" charset="0"/>
              <a:cs typeface="MV Boli" pitchFamily="2" charset="0"/>
            </a:endParaRPr>
          </a:p>
        </p:txBody>
      </p:sp>
      <p:pic>
        <p:nvPicPr>
          <p:cNvPr id="1032" name="Picture 8" descr="https://pp.userapi.com/c636527/v636527401/4af93/O-R_jfOkQLY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1691680" y="1988840"/>
            <a:ext cx="5832648" cy="43744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Zimnaya_skazk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nachalo4ka.ru/wp-content/uploads/2014/11/zimnie-novogodnie-fonyi-500x3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548680"/>
            <a:ext cx="7772400" cy="1470025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С горы покатались – </a:t>
            </a:r>
            <a:b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</a:b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а теперь пора отправляться в далекое плавание! 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Segoe Script" pitchFamily="34" charset="0"/>
            </a:endParaRPr>
          </a:p>
        </p:txBody>
      </p:sp>
      <p:pic>
        <p:nvPicPr>
          <p:cNvPr id="16386" name="Picture 2" descr="https://pp.userapi.com/c836334/v836334401/1549c/q9FwNR88Kho.jpg"/>
          <p:cNvPicPr>
            <a:picLocks noChangeAspect="1" noChangeArrowheads="1"/>
          </p:cNvPicPr>
          <p:nvPr/>
        </p:nvPicPr>
        <p:blipFill>
          <a:blip r:embed="rId3" cstate="print"/>
          <a:srcRect l="-6495" t="28622" r="2579" b="10373"/>
          <a:stretch>
            <a:fillRect/>
          </a:stretch>
        </p:blipFill>
        <p:spPr bwMode="auto">
          <a:xfrm>
            <a:off x="1619672" y="1844824"/>
            <a:ext cx="5760640" cy="450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nachalo4ka.ru/wp-content/uploads/2014/11/zimnie-novogodnie-fonyi-500x3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420888"/>
            <a:ext cx="7772400" cy="2232248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В пути на нас напал огромный змей!</a:t>
            </a:r>
            <a:br>
              <a:rPr lang="ru-RU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</a:br>
            <a:r>
              <a:rPr lang="ru-RU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Конечно же он не устоял перед храбростью наших мореплавателей (или </a:t>
            </a:r>
            <a:r>
              <a:rPr lang="ru-RU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снегоплавателей</a:t>
            </a:r>
            <a:r>
              <a:rPr lang="ru-RU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?) и был повержен!</a:t>
            </a:r>
            <a:endParaRPr lang="ru-RU" sz="4000" dirty="0">
              <a:solidFill>
                <a:schemeClr val="tx1">
                  <a:lumMod val="75000"/>
                  <a:lumOff val="25000"/>
                </a:schemeClr>
              </a:solidFill>
              <a:latin typeface="Segoe Script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split orient="vert"/>
      </p:transition>
    </mc:Choice>
    <mc:Fallback xmlns="">
      <p:transition spd="slow" advClick="0" advTm="6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nachalo4ka.ru/wp-content/uploads/2014/11/zimnie-novogodnie-fonyi-500x3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38" name="Picture 2" descr="https://pp.userapi.com/c636928/v636928401/53d5f/mSAfRdhw1jA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-1223" t="12722" r="913" b="12902"/>
          <a:stretch>
            <a:fillRect/>
          </a:stretch>
        </p:blipFill>
        <p:spPr bwMode="auto">
          <a:xfrm>
            <a:off x="1403648" y="836712"/>
            <a:ext cx="6192688" cy="5348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split orient="vert"/>
      </p:transition>
    </mc:Choice>
    <mc:Fallback xmlns="">
      <p:transition spd="slow" advClick="0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nachalo4ka.ru/wp-content/uploads/2014/11/zimnie-novogodnie-fonyi-500x3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836712"/>
            <a:ext cx="7772400" cy="1470025"/>
          </a:xfrm>
        </p:spPr>
        <p:txBody>
          <a:bodyPr/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Наконец, мы приплыли в форт!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Segoe Script" pitchFamily="34" charset="0"/>
            </a:endParaRPr>
          </a:p>
        </p:txBody>
      </p:sp>
      <p:pic>
        <p:nvPicPr>
          <p:cNvPr id="29698" name="Picture 2" descr="https://pp.userapi.com/c636928/v636928401/53d2e/xFFjr1xSt2I.jpg"/>
          <p:cNvPicPr>
            <a:picLocks noChangeAspect="1" noChangeArrowheads="1"/>
          </p:cNvPicPr>
          <p:nvPr/>
        </p:nvPicPr>
        <p:blipFill>
          <a:blip r:embed="rId3" cstate="print"/>
          <a:srcRect t="5070" r="315" b="10491"/>
          <a:stretch>
            <a:fillRect/>
          </a:stretch>
        </p:blipFill>
        <p:spPr bwMode="auto">
          <a:xfrm>
            <a:off x="899592" y="2420888"/>
            <a:ext cx="3672408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0" name="Picture 4" descr="https://pp.userapi.com/c636928/v636928401/53d41/KKFOe17j4R0.jpg"/>
          <p:cNvPicPr>
            <a:picLocks noChangeAspect="1" noChangeArrowheads="1"/>
          </p:cNvPicPr>
          <p:nvPr/>
        </p:nvPicPr>
        <p:blipFill>
          <a:blip r:embed="rId4" cstate="print"/>
          <a:srcRect b="14286"/>
          <a:stretch>
            <a:fillRect/>
          </a:stretch>
        </p:blipFill>
        <p:spPr bwMode="auto">
          <a:xfrm>
            <a:off x="4572000" y="2420888"/>
            <a:ext cx="3629203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nachalo4ka.ru/wp-content/uploads/2014/11/zimnie-novogodnie-fonyi-500x3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124744"/>
            <a:ext cx="7772400" cy="1470025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Там нас встретили жуткие, </a:t>
            </a:r>
            <a:b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</a:b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но очень дружелюбные приведения.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Segoe Script" pitchFamily="34" charset="0"/>
            </a:endParaRPr>
          </a:p>
        </p:txBody>
      </p:sp>
      <p:pic>
        <p:nvPicPr>
          <p:cNvPr id="28674" name="Picture 2" descr="https://pp.userapi.com/c636928/v636928401/53d55/Z_g7cXpJ2pQ.jpg"/>
          <p:cNvPicPr>
            <a:picLocks noChangeAspect="1" noChangeArrowheads="1"/>
          </p:cNvPicPr>
          <p:nvPr/>
        </p:nvPicPr>
        <p:blipFill>
          <a:blip r:embed="rId3" cstate="print"/>
          <a:srcRect t="23077" b="12308"/>
          <a:stretch>
            <a:fillRect/>
          </a:stretch>
        </p:blipFill>
        <p:spPr bwMode="auto">
          <a:xfrm>
            <a:off x="2195736" y="2420888"/>
            <a:ext cx="4550220" cy="36751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nachalo4ka.ru/wp-content/uploads/2014/11/zimnie-novogodnie-fonyi-500x3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3568" y="2780928"/>
            <a:ext cx="7772400" cy="1470025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 Закружилось привидения </a:t>
            </a:r>
            <a:b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</a:b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В хороводе на весь день – </a:t>
            </a:r>
            <a:b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</a:b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И теперь у привидений </a:t>
            </a:r>
            <a:b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</a:b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Нет отбоя от друзей ! </a:t>
            </a:r>
            <a:b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</a:b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/>
            </a:r>
            <a:b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</a:b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Окружили его дети : </a:t>
            </a:r>
            <a:b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</a:b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Саши , Маши , Ромы , Пети , </a:t>
            </a:r>
            <a:b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</a:b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Стали в игры с ними играть, </a:t>
            </a:r>
            <a:b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</a:b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Стали песни напевать . </a:t>
            </a:r>
            <a:b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</a:b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Стали привидения </a:t>
            </a:r>
            <a:b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</a:b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Весёлые, игривые , </a:t>
            </a:r>
            <a:b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</a:b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И не одинокие, </a:t>
            </a:r>
            <a:b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</a:b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И совсем счастливые !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Segoe Script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split orient="vert"/>
      </p:transition>
    </mc:Choice>
    <mc:Fallback xmlns="">
      <p:transition spd="slow" advClick="0" advTm="9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nachalo4ka.ru/wp-content/uploads/2014/11/zimnie-novogodnie-fonyi-500x3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908720"/>
            <a:ext cx="7772400" cy="1470025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Приведения сказали ребятам, что скоро Новый год, а значит пора наряжать ёлочку.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  <a:latin typeface="Segoe Script" pitchFamily="34" charset="0"/>
            </a:endParaRPr>
          </a:p>
        </p:txBody>
      </p:sp>
      <p:pic>
        <p:nvPicPr>
          <p:cNvPr id="26626" name="Picture 2" descr="https://pp.userapi.com/c636928/v636928401/53d4b/xNcUoM8rthI.jpg"/>
          <p:cNvPicPr>
            <a:picLocks noChangeAspect="1" noChangeArrowheads="1"/>
          </p:cNvPicPr>
          <p:nvPr/>
        </p:nvPicPr>
        <p:blipFill>
          <a:blip r:embed="rId3" cstate="print"/>
          <a:srcRect t="10448" r="4851" b="11940"/>
          <a:stretch>
            <a:fillRect/>
          </a:stretch>
        </p:blipFill>
        <p:spPr bwMode="auto">
          <a:xfrm>
            <a:off x="2771800" y="2420888"/>
            <a:ext cx="3672408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nachalo4ka.ru/wp-content/uploads/2014/11/zimnie-novogodnie-fonyi-500x3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996952"/>
            <a:ext cx="7772400" cy="1470025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Ни листочка, ни травинки!</a:t>
            </a:r>
            <a:b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</a:b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Тихим стал наш сад.</a:t>
            </a:r>
            <a:b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</a:b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И березки и осинки</a:t>
            </a:r>
            <a:b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</a:b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Скучные стоят.</a:t>
            </a:r>
            <a:b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</a:b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 </a:t>
            </a:r>
            <a:b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</a:b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Только елочка одна</a:t>
            </a:r>
            <a:b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</a:b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Весела и зелена.</a:t>
            </a:r>
            <a:b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</a:b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Видно, ей мороз не страшен,</a:t>
            </a:r>
            <a:b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</a:b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Видно, смелая она.</a:t>
            </a:r>
            <a:b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</a:b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Segoe Script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split orient="vert"/>
      </p:transition>
    </mc:Choice>
    <mc:Fallback xmlns="">
      <p:transition spd="slow" advClick="0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nachalo4ka.ru/wp-content/uploads/2014/11/zimnie-novogodnie-fonyi-500x3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908720"/>
            <a:ext cx="7772400" cy="1470025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На наш праздник пришел сам </a:t>
            </a:r>
            <a:r>
              <a:rPr lang="ru-RU" sz="3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Винни</a:t>
            </a:r>
            <a:r>
              <a:rPr lang="ru-RU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 Пух!</a:t>
            </a:r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  <a:latin typeface="Segoe Script" pitchFamily="34" charset="0"/>
            </a:endParaRPr>
          </a:p>
        </p:txBody>
      </p:sp>
      <p:pic>
        <p:nvPicPr>
          <p:cNvPr id="24578" name="Picture 2" descr="https://pp.userapi.com/c636928/v636928401/53d19/g33ajNxOpJs.jpg"/>
          <p:cNvPicPr>
            <a:picLocks noChangeAspect="1" noChangeArrowheads="1"/>
          </p:cNvPicPr>
          <p:nvPr/>
        </p:nvPicPr>
        <p:blipFill>
          <a:blip r:embed="rId3" cstate="print"/>
          <a:srcRect t="9459" b="21622"/>
          <a:stretch>
            <a:fillRect/>
          </a:stretch>
        </p:blipFill>
        <p:spPr bwMode="auto">
          <a:xfrm>
            <a:off x="2267744" y="2204864"/>
            <a:ext cx="4680520" cy="4032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nachalo4ka.ru/wp-content/uploads/2014/11/zimnie-novogodnie-fonyi-500x3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908720"/>
            <a:ext cx="7772400" cy="1470025"/>
          </a:xfrm>
        </p:spPr>
        <p:txBody>
          <a:bodyPr>
            <a:normAutofit/>
          </a:bodyPr>
          <a:lstStyle/>
          <a:p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  <a:latin typeface="Segoe Script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74" r="2073" b="13314"/>
          <a:stretch/>
        </p:blipFill>
        <p:spPr bwMode="auto">
          <a:xfrm>
            <a:off x="1115616" y="409601"/>
            <a:ext cx="7413878" cy="603879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813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nachalo4ka.ru/wp-content/uploads/2014/11/zimnie-novogodnie-fonyi-500x3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620688"/>
            <a:ext cx="7772400" cy="1470025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В группе конечно играть хорошо…</a:t>
            </a:r>
            <a:endParaRPr lang="ru-RU" sz="4000" dirty="0">
              <a:solidFill>
                <a:schemeClr val="tx1">
                  <a:lumMod val="75000"/>
                  <a:lumOff val="25000"/>
                </a:schemeClr>
              </a:solidFill>
              <a:latin typeface="Segoe Script" pitchFamily="34" charset="0"/>
            </a:endParaRPr>
          </a:p>
        </p:txBody>
      </p:sp>
      <p:pic>
        <p:nvPicPr>
          <p:cNvPr id="22532" name="Picture 4" descr="https://pp.userapi.com/c836334/v836334401/154f1/8gva77oSHd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988840"/>
            <a:ext cx="3024336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534" name="Picture 6" descr="https://pp.userapi.com/c636126/v636126401/4134a/dzHoS-YKOZ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988840"/>
            <a:ext cx="3024336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nachalo4ka.ru/wp-content/uploads/2014/11/zimnie-novogodnie-fonyi-500x3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924944"/>
            <a:ext cx="7772400" cy="1470025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/>
            </a:r>
            <a:b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</a:b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Segoe Script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95736" y="908720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Очень умный медвежонок - </a:t>
            </a:r>
            <a:r>
              <a:rPr lang="ru-RU" sz="2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Винни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 Пух! </a:t>
            </a:r>
          </a:p>
          <a:p>
            <a:pPr algn="ctr"/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У него прекрасный музыкальный слух! И не важно чем он занят, </a:t>
            </a:r>
          </a:p>
          <a:p>
            <a:pPr algn="ctr"/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Песни петь он не устанет. </a:t>
            </a:r>
          </a:p>
          <a:p>
            <a:pPr algn="ctr"/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Только нужно подкрепиться чем-нибудь!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Segoe Script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split orient="vert"/>
      </p:transition>
    </mc:Choice>
    <mc:Fallback xmlns="">
      <p:transition spd="slow" advClick="0" advTm="6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nachalo4ka.ru/wp-content/uploads/2014/11/zimnie-novogodnie-fonyi-500x3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924944"/>
            <a:ext cx="7772400" cy="1470025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/>
            </a:r>
            <a:b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</a:b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Segoe Script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755576" y="69269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Script" pitchFamily="34" charset="0"/>
                <a:ea typeface="+mj-ea"/>
                <a:cs typeface="+mj-cs"/>
              </a:rPr>
              <a:t>Змея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Script" pitchFamily="34" charset="0"/>
                <a:ea typeface="+mj-ea"/>
                <a:cs typeface="+mj-cs"/>
              </a:rPr>
              <a:t> победили, с приведениями подружились, ёлочку нарядили, с </a:t>
            </a:r>
            <a:r>
              <a:rPr kumimoji="0" lang="ru-RU" sz="2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Script" pitchFamily="34" charset="0"/>
                <a:ea typeface="+mj-ea"/>
                <a:cs typeface="+mj-cs"/>
              </a:rPr>
              <a:t>Винни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Script" pitchFamily="34" charset="0"/>
                <a:ea typeface="+mj-ea"/>
                <a:cs typeface="+mj-cs"/>
              </a:rPr>
              <a:t> Пухом песни спели.</a:t>
            </a:r>
            <a:b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Script" pitchFamily="34" charset="0"/>
                <a:ea typeface="+mj-ea"/>
                <a:cs typeface="+mj-cs"/>
              </a:rPr>
            </a:b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Segoe Script" pitchFamily="34" charset="0"/>
                <a:ea typeface="+mj-ea"/>
                <a:cs typeface="+mj-cs"/>
              </a:rPr>
              <a:t>Вот такая у нас зимняя сказка!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  <a:ea typeface="+mj-ea"/>
                <a:cs typeface="+mj-cs"/>
              </a:rPr>
              <a:t>До</a:t>
            </a:r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  <a:ea typeface="+mj-ea"/>
                <a:cs typeface="+mj-cs"/>
              </a:rPr>
              <a:t> новых встреч!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  <p:pic>
        <p:nvPicPr>
          <p:cNvPr id="32770" name="Picture 2" descr="https://pp.userapi.com/c836334/v836334401/154e7/YJlnRL9EKW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2420888"/>
            <a:ext cx="5472608" cy="4050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nachalo4ka.ru/wp-content/uploads/2014/11/zimnie-novogodnie-fonyi-500x3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924944"/>
            <a:ext cx="7772400" cy="1470025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/>
            </a:r>
            <a:b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</a:b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Segoe Script" pitchFamily="34" charset="0"/>
            </a:endParaRPr>
          </a:p>
        </p:txBody>
      </p:sp>
      <p:pic>
        <p:nvPicPr>
          <p:cNvPr id="34818" name="Picture 2" descr="https://pp.userapi.com/c636527/v636527401/4af80/zcxW5y7Abz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764704"/>
            <a:ext cx="4224469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766" y="3429000"/>
            <a:ext cx="3674533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8144" y="1340768"/>
            <a:ext cx="2985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Пазлы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 собрать…</a:t>
            </a: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02644" y="4806950"/>
            <a:ext cx="3969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В машинки играть…</a:t>
            </a:r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nachalo4ka.ru/wp-content/uploads/2014/11/zimnie-novogodnie-fonyi-500x3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476672"/>
            <a:ext cx="7344816" cy="1368152"/>
          </a:xfrm>
        </p:spPr>
        <p:txBody>
          <a:bodyPr/>
          <a:lstStyle/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Но на улице лучше!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  <a:latin typeface="Segoe Script" pitchFamily="34" charset="0"/>
            </a:endParaRPr>
          </a:p>
        </p:txBody>
      </p:sp>
      <p:pic>
        <p:nvPicPr>
          <p:cNvPr id="21506" name="Picture 2" descr="https://pp.userapi.com/c636126/v636126401/41365/ZFe7ZrLoe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412776"/>
            <a:ext cx="6624736" cy="49685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nachalo4ka.ru/wp-content/uploads/2014/11/zimnie-novogodnie-fonyi-500x3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924944"/>
            <a:ext cx="7772400" cy="1470025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/>
            </a:r>
            <a:b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</a:b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Segoe Script" pitchFamily="34" charset="0"/>
            </a:endParaRPr>
          </a:p>
        </p:txBody>
      </p:sp>
      <p:pic>
        <p:nvPicPr>
          <p:cNvPr id="31746" name="Picture 2" descr="https://pp.userapi.com/c836334/v836334401/154c0/6bCkAJC33w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988840"/>
            <a:ext cx="2880320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8" name="Picture 4" descr="https://pp.userapi.com/c836334/v836334401/154b7/tGIpMUpCEY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988840"/>
            <a:ext cx="3024336" cy="4441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611560" y="620688"/>
            <a:ext cx="7776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Ой мороз, мороз, мороз</a:t>
            </a:r>
            <a:b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</a:b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он хватает нас за нос,</a:t>
            </a:r>
            <a:b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</a:b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А мы не боимся, а мы веселимся.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  <a:latin typeface="Segoe Script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nachalo4ka.ru/wp-content/uploads/2014/11/zimnie-novogodnie-fonyi-500x3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924944"/>
            <a:ext cx="7772400" cy="1470025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/>
            </a:r>
            <a:b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</a:b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Segoe Script" pitchFamily="34" charset="0"/>
            </a:endParaRPr>
          </a:p>
        </p:txBody>
      </p:sp>
      <p:pic>
        <p:nvPicPr>
          <p:cNvPr id="30722" name="Picture 2" descr="https://pp.userapi.com/c836334/v836334401/154fa/IrqhIDPlPU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844824"/>
            <a:ext cx="3240360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4" name="Picture 4" descr="https://pp.userapi.com/c636527/v636527401/4af8a/5uI4KUWbFM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844824"/>
            <a:ext cx="3240360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979712" y="836712"/>
            <a:ext cx="64807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Я дорожку расчищаю,</a:t>
            </a:r>
            <a:b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</a:b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Снег лопаткой разгребаю.</a:t>
            </a:r>
            <a:b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</a:b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Segoe Script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nachalo4ka.ru/wp-content/uploads/2014/11/zimnie-novogodnie-fonyi-500x3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1052736"/>
            <a:ext cx="6838528" cy="504055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Лыжи, санки в руки взяли -</a:t>
            </a:r>
            <a:b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</a:b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И кататься побежали.</a:t>
            </a:r>
            <a:b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</a:b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В зимний день, в мороз, с утра</a:t>
            </a:r>
            <a:b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</a:b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Script" pitchFamily="34" charset="0"/>
              </a:rPr>
              <a:t>Ждёт нас снежная гора.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Segoe Script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nachalo4ka.ru/wp-content/uploads/2014/11/zimnie-novogodnie-fonyi-500x3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8436" name="Picture 4" descr="https://pp.userapi.com/c636126/v636126401/4135c/U7a2sEuow6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836712"/>
            <a:ext cx="3852427" cy="5136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8" name="Picture 6" descr="https://pp.userapi.com/c636527/v636527401/4afa6/GAMCPJtAxc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836712"/>
            <a:ext cx="3816424" cy="5088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nachalo4ka.ru/wp-content/uploads/2014/11/zimnie-novogodnie-fonyi-500x3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462" name="Picture 6" descr="https://pp.userapi.com/c836334/v836334401/15503/5qPemYdd8I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638689"/>
            <a:ext cx="7344816" cy="55086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137</Words>
  <Application>Microsoft Office PowerPoint</Application>
  <PresentationFormat>Экран (4:3)</PresentationFormat>
  <Paragraphs>27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MV Boli</vt:lpstr>
      <vt:lpstr>Segoe Script</vt:lpstr>
      <vt:lpstr>Тема Office</vt:lpstr>
      <vt:lpstr>Зимняя сказка  группы №10</vt:lpstr>
      <vt:lpstr>В группе конечно играть хорошо…</vt:lpstr>
      <vt:lpstr> </vt:lpstr>
      <vt:lpstr>Но на улице лучше!</vt:lpstr>
      <vt:lpstr> </vt:lpstr>
      <vt:lpstr> </vt:lpstr>
      <vt:lpstr>Лыжи, санки в руки взяли - И кататься побежали. В зимний день, в мороз, с утра Ждёт нас снежная гора.</vt:lpstr>
      <vt:lpstr>Презентация PowerPoint</vt:lpstr>
      <vt:lpstr>Презентация PowerPoint</vt:lpstr>
      <vt:lpstr>С горы покатались –  а теперь пора отправляться в далекое плавание! </vt:lpstr>
      <vt:lpstr>В пути на нас напал огромный змей! Конечно же он не устоял перед храбростью наших мореплавателей (или снегоплавателей?) и был повержен!</vt:lpstr>
      <vt:lpstr>Презентация PowerPoint</vt:lpstr>
      <vt:lpstr>Наконец, мы приплыли в форт!</vt:lpstr>
      <vt:lpstr>Там нас встретили жуткие,  но очень дружелюбные приведения.</vt:lpstr>
      <vt:lpstr> Закружилось привидения  В хороводе на весь день –  И теперь у привидений  Нет отбоя от друзей !   Окружили его дети :  Саши , Маши , Ромы , Пети ,  Стали в игры с ними играть,  Стали песни напевать .  Стали привидения  Весёлые, игривые ,  И не одинокие,  И совсем счастливые !</vt:lpstr>
      <vt:lpstr>Приведения сказали ребятам, что скоро Новый год, а значит пора наряжать ёлочку.</vt:lpstr>
      <vt:lpstr>Ни листочка, ни травинки! Тихим стал наш сад. И березки и осинки Скучные стоят.   Только елочка одна Весела и зелена. Видно, ей мороз не страшен, Видно, смелая она. </vt:lpstr>
      <vt:lpstr>На наш праздник пришел сам Винни Пух!</vt:lpstr>
      <vt:lpstr>Презентация PowerPoint</vt:lpstr>
      <vt:lpstr> </vt:lpstr>
      <vt:lpstr>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Алла Круглова</dc:creator>
  <cp:lastModifiedBy>Ирина</cp:lastModifiedBy>
  <cp:revision>26</cp:revision>
  <dcterms:created xsi:type="dcterms:W3CDTF">2017-02-28T06:41:14Z</dcterms:created>
  <dcterms:modified xsi:type="dcterms:W3CDTF">2017-03-02T21:21:12Z</dcterms:modified>
</cp:coreProperties>
</file>