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C861-ADA3-465B-A99B-5A6154C4C04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1A2D-96FF-4355-A228-5CA7D19F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089"/>
            <a:ext cx="9178785" cy="6884089"/>
          </a:xfrm>
        </p:spPr>
      </p:pic>
    </p:spTree>
    <p:extLst>
      <p:ext uri="{BB962C8B-B14F-4D97-AF65-F5344CB8AC3E}">
        <p14:creationId xmlns:p14="http://schemas.microsoft.com/office/powerpoint/2010/main" xmlns="" val="310830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60" y="0"/>
            <a:ext cx="9372533" cy="6858000"/>
          </a:xfrm>
        </p:spPr>
      </p:pic>
    </p:spTree>
    <p:extLst>
      <p:ext uri="{BB962C8B-B14F-4D97-AF65-F5344CB8AC3E}">
        <p14:creationId xmlns:p14="http://schemas.microsoft.com/office/powerpoint/2010/main" xmlns="" val="168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02817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553" y="-171400"/>
            <a:ext cx="9179554" cy="7029400"/>
          </a:xfrm>
        </p:spPr>
      </p:pic>
    </p:spTree>
    <p:extLst>
      <p:ext uri="{BB962C8B-B14F-4D97-AF65-F5344CB8AC3E}">
        <p14:creationId xmlns:p14="http://schemas.microsoft.com/office/powerpoint/2010/main" xmlns="" val="277067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68431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48274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538" y="0"/>
            <a:ext cx="9169537" cy="6858000"/>
          </a:xfrm>
        </p:spPr>
      </p:pic>
    </p:spTree>
    <p:extLst>
      <p:ext uri="{BB962C8B-B14F-4D97-AF65-F5344CB8AC3E}">
        <p14:creationId xmlns:p14="http://schemas.microsoft.com/office/powerpoint/2010/main" xmlns="" val="19082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083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82593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78" y="0"/>
            <a:ext cx="9160478" cy="6858000"/>
          </a:xfrm>
        </p:spPr>
      </p:pic>
    </p:spTree>
    <p:extLst>
      <p:ext uri="{BB962C8B-B14F-4D97-AF65-F5344CB8AC3E}">
        <p14:creationId xmlns:p14="http://schemas.microsoft.com/office/powerpoint/2010/main" xmlns="" val="8828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77"/>
            <a:ext cx="9157302" cy="6867977"/>
          </a:xfrm>
        </p:spPr>
      </p:pic>
    </p:spTree>
    <p:extLst>
      <p:ext uri="{BB962C8B-B14F-4D97-AF65-F5344CB8AC3E}">
        <p14:creationId xmlns:p14="http://schemas.microsoft.com/office/powerpoint/2010/main" xmlns="" val="346604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7350"/>
            <a:ext cx="9153799" cy="6865350"/>
          </a:xfrm>
        </p:spPr>
      </p:pic>
    </p:spTree>
    <p:extLst>
      <p:ext uri="{BB962C8B-B14F-4D97-AF65-F5344CB8AC3E}">
        <p14:creationId xmlns:p14="http://schemas.microsoft.com/office/powerpoint/2010/main" xmlns="" val="2702051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3</cp:revision>
  <dcterms:created xsi:type="dcterms:W3CDTF">2017-11-14T03:12:44Z</dcterms:created>
  <dcterms:modified xsi:type="dcterms:W3CDTF">2017-11-14T11:02:37Z</dcterms:modified>
</cp:coreProperties>
</file>