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b="0" dirty="0" smtClean="0"/>
              <a:t>Презентацию подготовили: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dirty="0" smtClean="0"/>
              <a:t>Виноградова Алла Алексеевна,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dirty="0" err="1" smtClean="0"/>
              <a:t>Куландина</a:t>
            </a:r>
            <a:r>
              <a:rPr lang="ru-RU" sz="2000" b="0" dirty="0" smtClean="0"/>
              <a:t> Римма Валерьевна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Предметно-пространственная развивающая образовательная среда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Уголок девочек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https://pp.userapi.com/c637518/v637518401/3776a/fniu0HLeX1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120680" cy="4590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Ролевая игра «Больница»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060848"/>
            <a:ext cx="4283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Жить мы сможем без театра,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Без музея и кино,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 прожить без педиатра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Детям просто не дано.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Любит он свою работу,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Помогает от души.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Потому к нему с охотой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Прибегают малыши.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6626" name="Picture 2" descr="https://pp.userapi.com/c637519/v637519401/43e88/wvOCGPBtz4w.jpg"/>
          <p:cNvPicPr>
            <a:picLocks noChangeAspect="1" noChangeArrowheads="1"/>
          </p:cNvPicPr>
          <p:nvPr/>
        </p:nvPicPr>
        <p:blipFill>
          <a:blip r:embed="rId2" cstate="print"/>
          <a:srcRect l="5236" r="2611"/>
          <a:stretch>
            <a:fillRect/>
          </a:stretch>
        </p:blipFill>
        <p:spPr bwMode="auto">
          <a:xfrm>
            <a:off x="4067944" y="1988840"/>
            <a:ext cx="4824536" cy="3926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Ролевая игра «Магазин»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11960" y="1844824"/>
            <a:ext cx="493204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 нам пришли вы в магазин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Сейчас мы вас удивим!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Все что нужно есть у нас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Выбор у нас просто класс!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Канцтовары, сувениры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 не проходите мимо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Выбирайте для души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что вдруг не найдете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Обращайтесь - мы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поможем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Вас обслужим просто класс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Приходите еще раз!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5602" name="Picture 2" descr="https://pp.userapi.com/c637518/v637518401/3779b/bGeg5wBcIfs.jpg"/>
          <p:cNvPicPr>
            <a:picLocks noChangeAspect="1" noChangeArrowheads="1"/>
          </p:cNvPicPr>
          <p:nvPr/>
        </p:nvPicPr>
        <p:blipFill>
          <a:blip r:embed="rId2" cstate="print"/>
          <a:srcRect t="5263" r="12281" b="3947"/>
          <a:stretch>
            <a:fillRect/>
          </a:stretch>
        </p:blipFill>
        <p:spPr bwMode="auto">
          <a:xfrm>
            <a:off x="683568" y="1700808"/>
            <a:ext cx="3312368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758952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Музыкальный уголок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578" name="Picture 2" descr="https://pp.userapi.com/c637519/v637519401/43e3d/KQ3-jnB2jow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18333"/>
          <a:stretch>
            <a:fillRect/>
          </a:stretch>
        </p:blipFill>
        <p:spPr bwMode="auto">
          <a:xfrm>
            <a:off x="1043608" y="1772816"/>
            <a:ext cx="7053845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758952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Уголок театра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s://pp.userapi.com/c637519/v637519401/43e51/yUfxWRtrnQM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2899" b="11594"/>
          <a:stretch>
            <a:fillRect/>
          </a:stretch>
        </p:blipFill>
        <p:spPr bwMode="auto">
          <a:xfrm>
            <a:off x="1115616" y="1700808"/>
            <a:ext cx="6912768" cy="4433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75895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Уголок природы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3968" y="2492896"/>
            <a:ext cx="2520280" cy="50405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Мы целое утро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Возились с ростками,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Мы их посадили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Своими руками.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Мы с бабушкой вместе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Сажали рассаду,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 Катя ходила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подружкой по саду. 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Потом нам пришлось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Воевать с сорняками,</a:t>
            </a:r>
          </a:p>
          <a:p>
            <a:pPr algn="ctr">
              <a:buNone/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31" name="Picture 7" descr="https://pp.userapi.com/c639619/v639619401/10252/je8owDnQx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528392" cy="47045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353944" y="2708920"/>
            <a:ext cx="2790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Мы их вырывали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Своими руками. 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Таскали мы с бабушкой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Полные лейки.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 Катя сидела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саду на скамейке. 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— Ты что на скамейке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Сидишь, как чужая? —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 Катя сказала: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— Я жду урожая.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75895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Уголок познания животного мира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540568" y="2132856"/>
            <a:ext cx="3816424" cy="30243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 думаю о том:</a:t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Умеют думать звери?</a:t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Вот, шевельнув хвостом,</a:t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Котенок входит в двери,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Он думает о том,</a:t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Что будет с ним потом?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Есть мысли у телят?</a:t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 видел, как телята</a:t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Хвостами шевелят</a:t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вдаль глядят куда-то.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Бывают у собак</a:t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Нерадостные мысли.</a:t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Задумается пес —</a:t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уши вниз повисли.</a:t>
            </a:r>
          </a:p>
          <a:p>
            <a:pPr algn="ctr"/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" name="Picture 2" descr="https://pp.userapi.com/c637518/v637518401/377af/s7RrI_baG6g.jpg"/>
          <p:cNvPicPr>
            <a:picLocks noChangeAspect="1" noChangeArrowheads="1"/>
          </p:cNvPicPr>
          <p:nvPr/>
        </p:nvPicPr>
        <p:blipFill>
          <a:blip r:embed="rId2" cstate="print"/>
          <a:srcRect l="8000" t="7500"/>
          <a:stretch>
            <a:fillRect/>
          </a:stretch>
        </p:blipFill>
        <p:spPr bwMode="auto">
          <a:xfrm>
            <a:off x="5436096" y="1556792"/>
            <a:ext cx="3456384" cy="46335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278092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 думаю про птиц:</a:t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Должны подумать птицы,</a:t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Куда им полететь</a:t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где им приютиться,</a:t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Должны, в конце концов,</a:t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Подумать про птенцов!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 бабушку спросил:</a:t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— Умеют думать звери? —</a:t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Она сказала: — Нет! —</a:t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 я еще проверю.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75895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Уголок России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860032" y="1988840"/>
            <a:ext cx="3729616" cy="42484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Холмы, перелески, 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Луга и поля — 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Родная, зелёная 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Наша земля. 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Земля, где я сделал 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Свой первый шажок, 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Где вышел когда-то 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 развилке дорог. 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понял, что это 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Раздолье полей — 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Частица великой 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Отчизны моей.</a:t>
            </a:r>
          </a:p>
          <a:p>
            <a:pPr algn="ctr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https://pp.userapi.com/c639619/v639619401/10266/1XGfHuUIyEA.jpg"/>
          <p:cNvPicPr>
            <a:picLocks noChangeAspect="1" noChangeArrowheads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 bwMode="auto">
          <a:xfrm>
            <a:off x="539552" y="1556792"/>
            <a:ext cx="3600400" cy="4650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Уголок сказок Чуковского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458" name="Picture 2" descr="https://pp.userapi.com/c637518/v637518401/377b9/9oMDDp-26ss.jpg"/>
          <p:cNvPicPr>
            <a:picLocks noChangeAspect="1" noChangeArrowheads="1"/>
          </p:cNvPicPr>
          <p:nvPr/>
        </p:nvPicPr>
        <p:blipFill>
          <a:blip r:embed="rId2" cstate="print"/>
          <a:srcRect t="15714"/>
          <a:stretch>
            <a:fillRect/>
          </a:stretch>
        </p:blipFill>
        <p:spPr bwMode="auto">
          <a:xfrm>
            <a:off x="1259632" y="1916832"/>
            <a:ext cx="6720746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Уголок дорожной безопасности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132856"/>
            <a:ext cx="4392488" cy="44702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Дорогу так перехожу: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Сначала влево погляжу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И, если нет машины,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Иду до середины.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Потом смотрю внимательно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Направо обязательно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И, если нет движения,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Вперёд без промедления!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434" name="Picture 2" descr="https://pp.userapi.com/c637518/v637518401/37791/ooSHg_udX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84784"/>
            <a:ext cx="3600400" cy="4800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Уголок физкультуры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16016" y="1556792"/>
            <a:ext cx="3873632" cy="454225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Каждый день по утрам</a:t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Делаем зарядку,</a:t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Очень нравится нам</a:t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Делать по порядку.</a:t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Чтобы нам не болеть</a:t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не простужаться,</a:t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Мы зарядкой всегда</a:t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Будем заниматься.</a:t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Пусть не всё хорошо</a:t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Может получиться,</a:t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 печалься, дружок,</a:t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Надо научиться.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506" name="Picture 2" descr="https://pp.userapi.com/c639619/v639619401/10270/d6NxXUKJ_C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3528392" cy="4704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Уголок строителя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180528" y="2492896"/>
            <a:ext cx="4536504" cy="457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Кто знает, как построить дом?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Чтоб было нам уютно в нём,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Чтобы он тёплым был и прочным.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Строитель это знает точно.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Он строит школы и больницы,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Многоэтажек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вереницы.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Кирпич кладёт за кирпичом,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вырастает новый дом.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8" name="Picture 2" descr="https://pp.userapi.com/c637518/v637518401/3777e/Re-47z2qm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204864"/>
            <a:ext cx="4512501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Уголок мальчиков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https://pp.userapi.com/c637519/v637519401/43e16/u5AtkqDjz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528392" cy="4704523"/>
          </a:xfrm>
          <a:prstGeom prst="rect">
            <a:avLst/>
          </a:prstGeom>
          <a:noFill/>
        </p:spPr>
      </p:pic>
      <p:pic>
        <p:nvPicPr>
          <p:cNvPr id="3076" name="Picture 4" descr="https://pp.userapi.com/c637519/v637519401/43e29/moo8drM5aAg.jpg"/>
          <p:cNvPicPr>
            <a:picLocks noChangeAspect="1" noChangeArrowheads="1"/>
          </p:cNvPicPr>
          <p:nvPr/>
        </p:nvPicPr>
        <p:blipFill>
          <a:blip r:embed="rId3" cstate="print"/>
          <a:srcRect t="13559"/>
          <a:stretch>
            <a:fillRect/>
          </a:stretch>
        </p:blipFill>
        <p:spPr bwMode="auto">
          <a:xfrm>
            <a:off x="4427984" y="3501008"/>
            <a:ext cx="4137401" cy="2682298"/>
          </a:xfrm>
          <a:prstGeom prst="rect">
            <a:avLst/>
          </a:prstGeom>
          <a:noFill/>
        </p:spPr>
      </p:pic>
      <p:pic>
        <p:nvPicPr>
          <p:cNvPr id="3078" name="Picture 6" descr="https://pp.userapi.com/c637519/v637519401/43e1f/90VO0KGAVao.jpg"/>
          <p:cNvPicPr>
            <a:picLocks noChangeAspect="1" noChangeArrowheads="1"/>
          </p:cNvPicPr>
          <p:nvPr/>
        </p:nvPicPr>
        <p:blipFill>
          <a:blip r:embed="rId4" cstate="print"/>
          <a:srcRect t="18079" b="25424"/>
          <a:stretch>
            <a:fillRect/>
          </a:stretch>
        </p:blipFill>
        <p:spPr bwMode="auto">
          <a:xfrm>
            <a:off x="4427984" y="1700808"/>
            <a:ext cx="4104456" cy="1739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108</TotalTime>
  <Words>118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Предметно-пространственная развивающая образовательная среда</vt:lpstr>
      <vt:lpstr>Уголок природы</vt:lpstr>
      <vt:lpstr>Уголок познания животного мира</vt:lpstr>
      <vt:lpstr>Уголок России</vt:lpstr>
      <vt:lpstr>Уголок сказок Чуковского</vt:lpstr>
      <vt:lpstr>Уголок дорожной безопасности</vt:lpstr>
      <vt:lpstr>Уголок физкультуры</vt:lpstr>
      <vt:lpstr>Уголок строителя</vt:lpstr>
      <vt:lpstr>Уголок мальчиков</vt:lpstr>
      <vt:lpstr>Уголок девочек</vt:lpstr>
      <vt:lpstr>Ролевая игра «Больница»</vt:lpstr>
      <vt:lpstr>Ролевая игра «Магазин»</vt:lpstr>
      <vt:lpstr>Музыкальный уголок</vt:lpstr>
      <vt:lpstr>Уголок театра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Предметно-пространственная развивающая образовательная среда</dc:title>
  <dc:creator>Алла Круглова</dc:creator>
  <cp:lastModifiedBy>рпа</cp:lastModifiedBy>
  <cp:revision>14</cp:revision>
  <dcterms:created xsi:type="dcterms:W3CDTF">2017-03-22T06:59:44Z</dcterms:created>
  <dcterms:modified xsi:type="dcterms:W3CDTF">2017-03-22T18:51:15Z</dcterms:modified>
</cp:coreProperties>
</file>